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178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332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041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81996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713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11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790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38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867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900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386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66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428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983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72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104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780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3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9553" y="1572769"/>
            <a:ext cx="731998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 err="1">
                <a:solidFill>
                  <a:srgbClr val="EBEBEB"/>
                </a:solidFill>
              </a:rPr>
              <a:t>The</a:t>
            </a:r>
            <a:r>
              <a:rPr lang="es-ES" dirty="0">
                <a:solidFill>
                  <a:srgbClr val="EBEBEB"/>
                </a:solidFill>
              </a:rPr>
              <a:t> </a:t>
            </a:r>
            <a:r>
              <a:rPr lang="es-ES" dirty="0" err="1">
                <a:solidFill>
                  <a:srgbClr val="EBEBEB"/>
                </a:solidFill>
              </a:rPr>
              <a:t>World’s</a:t>
            </a:r>
            <a:br>
              <a:rPr lang="es-ES" dirty="0">
                <a:solidFill>
                  <a:srgbClr val="EBEBEB"/>
                </a:solidFill>
              </a:rPr>
            </a:br>
            <a:r>
              <a:rPr lang="es-ES" dirty="0">
                <a:solidFill>
                  <a:srgbClr val="EBEBEB"/>
                </a:solidFill>
              </a:rPr>
              <a:t>Favorite </a:t>
            </a:r>
            <a:r>
              <a:rPr lang="es-ES" dirty="0" err="1">
                <a:solidFill>
                  <a:srgbClr val="EBEBEB"/>
                </a:solidFill>
              </a:rPr>
              <a:t>Drug</a:t>
            </a:r>
            <a:r>
              <a:rPr lang="es-ES" dirty="0">
                <a:solidFill>
                  <a:srgbClr val="EBEBEB"/>
                </a:solidFill>
              </a:rPr>
              <a:t>?</a:t>
            </a:r>
            <a:endParaRPr lang="es-MX" dirty="0">
              <a:solidFill>
                <a:srgbClr val="EBEBE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486CB-7C93-4625-A1E3-025A7D82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5100950"/>
            <a:ext cx="5222326" cy="8614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Speaker:</a:t>
            </a:r>
          </a:p>
          <a:p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Alberto cruz Galván (</a:t>
            </a:r>
            <a:r>
              <a:rPr lang="es-E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intern</a:t>
            </a: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32)</a:t>
            </a:r>
          </a:p>
          <a:p>
            <a:endParaRPr lang="es-MX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" r="15858" b="3"/>
          <a:stretch/>
        </p:blipFill>
        <p:spPr>
          <a:xfrm>
            <a:off x="2" y="1"/>
            <a:ext cx="4480787" cy="3428997"/>
          </a:xfrm>
          <a:custGeom>
            <a:avLst/>
            <a:gdLst/>
            <a:ahLst/>
            <a:cxnLst/>
            <a:rect l="l" t="t" r="r" b="b"/>
            <a:pathLst>
              <a:path w="4480787" h="3428997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28997"/>
                </a:lnTo>
                <a:lnTo>
                  <a:pt x="0" y="3428997"/>
                </a:lnTo>
                <a:close/>
              </a:path>
            </a:pathLst>
          </a:cu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Qué es &amp;quot;Coffee&amp;quot;, la criptomoneda que lanzarán en Colombia para combatir la  enorme crisis del café - BBC News Mundo">
            <a:extLst>
              <a:ext uri="{FF2B5EF4-FFF2-40B4-BE49-F238E27FC236}">
                <a16:creationId xmlns:a16="http://schemas.microsoft.com/office/drawing/2014/main" id="{9EFC84EC-447C-4777-AEAB-7F7EDE10F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r="9916"/>
          <a:stretch/>
        </p:blipFill>
        <p:spPr bwMode="auto">
          <a:xfrm>
            <a:off x="-1" y="3428999"/>
            <a:ext cx="4481964" cy="3429003"/>
          </a:xfrm>
          <a:custGeom>
            <a:avLst/>
            <a:gdLst/>
            <a:ahLst/>
            <a:cxnLst/>
            <a:rect l="l" t="t" r="r" b="b"/>
            <a:pathLst>
              <a:path w="4481964" h="3429003">
                <a:moveTo>
                  <a:pt x="0" y="0"/>
                </a:moveTo>
                <a:lnTo>
                  <a:pt x="4229830" y="0"/>
                </a:lnTo>
                <a:lnTo>
                  <a:pt x="4229830" y="56238"/>
                </a:lnTo>
                <a:lnTo>
                  <a:pt x="4231847" y="196141"/>
                </a:lnTo>
                <a:lnTo>
                  <a:pt x="4234872" y="333301"/>
                </a:lnTo>
                <a:lnTo>
                  <a:pt x="4237730" y="469090"/>
                </a:lnTo>
                <a:lnTo>
                  <a:pt x="4240924" y="602135"/>
                </a:lnTo>
                <a:lnTo>
                  <a:pt x="4245798" y="734494"/>
                </a:lnTo>
                <a:lnTo>
                  <a:pt x="4251009" y="864796"/>
                </a:lnTo>
                <a:lnTo>
                  <a:pt x="4255715" y="992355"/>
                </a:lnTo>
                <a:lnTo>
                  <a:pt x="4268995" y="1241301"/>
                </a:lnTo>
                <a:lnTo>
                  <a:pt x="4283114" y="1479959"/>
                </a:lnTo>
                <a:lnTo>
                  <a:pt x="4297906" y="1709016"/>
                </a:lnTo>
                <a:lnTo>
                  <a:pt x="4314211" y="1925729"/>
                </a:lnTo>
                <a:lnTo>
                  <a:pt x="4331188" y="2132841"/>
                </a:lnTo>
                <a:lnTo>
                  <a:pt x="4349509" y="2324865"/>
                </a:lnTo>
                <a:lnTo>
                  <a:pt x="4367495" y="2505230"/>
                </a:lnTo>
                <a:lnTo>
                  <a:pt x="4385480" y="2671194"/>
                </a:lnTo>
                <a:lnTo>
                  <a:pt x="4402457" y="2823441"/>
                </a:lnTo>
                <a:lnTo>
                  <a:pt x="4418594" y="2958544"/>
                </a:lnTo>
                <a:lnTo>
                  <a:pt x="4433890" y="3080616"/>
                </a:lnTo>
                <a:lnTo>
                  <a:pt x="4446665" y="3183486"/>
                </a:lnTo>
                <a:lnTo>
                  <a:pt x="4458767" y="3269897"/>
                </a:lnTo>
                <a:lnTo>
                  <a:pt x="4476081" y="3388541"/>
                </a:lnTo>
                <a:lnTo>
                  <a:pt x="4481964" y="3429003"/>
                </a:lnTo>
                <a:lnTo>
                  <a:pt x="3577807" y="3429003"/>
                </a:lnTo>
                <a:lnTo>
                  <a:pt x="0" y="342900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6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261" y="1447800"/>
            <a:ext cx="2779325" cy="3329581"/>
          </a:xfrm>
        </p:spPr>
        <p:txBody>
          <a:bodyPr>
            <a:normAutofit/>
          </a:bodyPr>
          <a:lstStyle/>
          <a:p>
            <a:r>
              <a:rPr lang="es-ES" sz="4800"/>
              <a:t>All over the world</a:t>
            </a:r>
            <a:endParaRPr lang="es-MX" sz="4800"/>
          </a:p>
        </p:txBody>
      </p:sp>
      <p:pic>
        <p:nvPicPr>
          <p:cNvPr id="2056" name="Picture 8" descr="Introduction to Cultures | Arts and Science ONLINE">
            <a:extLst>
              <a:ext uri="{FF2B5EF4-FFF2-40B4-BE49-F238E27FC236}">
                <a16:creationId xmlns:a16="http://schemas.microsoft.com/office/drawing/2014/main" id="{15B6AD1A-69A9-49E0-9066-47B8EDD43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7" r="-2" b="-2"/>
          <a:stretch/>
        </p:blipFill>
        <p:spPr bwMode="auto">
          <a:xfrm>
            <a:off x="4078288" y="-2"/>
            <a:ext cx="4051579" cy="34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being stuck between two cultures can do to a person&amp;#39;s psyche">
            <a:extLst>
              <a:ext uri="{FF2B5EF4-FFF2-40B4-BE49-F238E27FC236}">
                <a16:creationId xmlns:a16="http://schemas.microsoft.com/office/drawing/2014/main" id="{10B78371-5D3E-4791-9DE8-93A61F3F2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r="2672" b="-2"/>
          <a:stretch/>
        </p:blipFill>
        <p:spPr bwMode="auto">
          <a:xfrm>
            <a:off x="8129867" y="10"/>
            <a:ext cx="4062133" cy="34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18F4153-5030-4BBD-B9C8-0E192DDC6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" r="19720" b="2"/>
          <a:stretch/>
        </p:blipFill>
        <p:spPr>
          <a:xfrm>
            <a:off x="4078288" y="3428768"/>
            <a:ext cx="4051579" cy="3428770"/>
          </a:xfrm>
          <a:prstGeom prst="rect">
            <a:avLst/>
          </a:prstGeom>
        </p:spPr>
      </p:pic>
      <p:pic>
        <p:nvPicPr>
          <p:cNvPr id="2050" name="Picture 2" descr="The World (@World) / Twitter">
            <a:extLst>
              <a:ext uri="{FF2B5EF4-FFF2-40B4-BE49-F238E27FC236}">
                <a16:creationId xmlns:a16="http://schemas.microsoft.com/office/drawing/2014/main" id="{393DEEBB-5CF1-46E5-81ED-AC61602EC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" r="-1" b="8914"/>
          <a:stretch/>
        </p:blipFill>
        <p:spPr bwMode="auto">
          <a:xfrm>
            <a:off x="8130753" y="3428768"/>
            <a:ext cx="4061247" cy="34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264661-8F08-453E-B5AF-0BF3BB9B0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8664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C18AF5E-4168-487D-808E-EA097E547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4334" y="3429000"/>
            <a:ext cx="81202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7571" y="1447800"/>
            <a:ext cx="2766727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4100"/>
              <a:t>Here we have some examples</a:t>
            </a:r>
          </a:p>
        </p:txBody>
      </p:sp>
      <p:pic>
        <p:nvPicPr>
          <p:cNvPr id="3080" name="Picture 8" descr="Taza De Café Con Croissant En París, Francia Fotos, Retratos, Imágenes Y  Fotografía De Archivo Libres De Derecho. Image 40016298.">
            <a:extLst>
              <a:ext uri="{FF2B5EF4-FFF2-40B4-BE49-F238E27FC236}">
                <a16:creationId xmlns:a16="http://schemas.microsoft.com/office/drawing/2014/main" id="{98EA4D18-8CB6-4F35-A28B-DD46BE8DE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9" r="-1" b="-1"/>
          <a:stretch/>
        </p:blipFill>
        <p:spPr bwMode="auto">
          <a:xfrm>
            <a:off x="-9527" y="-9515"/>
            <a:ext cx="4071625" cy="34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637075-9AC6-4A96-9BFD-BE7EACB9B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5" r="-2" b="-2"/>
          <a:stretch/>
        </p:blipFill>
        <p:spPr>
          <a:xfrm>
            <a:off x="4065759" y="-9759"/>
            <a:ext cx="4047665" cy="3428770"/>
          </a:xfrm>
          <a:prstGeom prst="rect">
            <a:avLst/>
          </a:prstGeom>
        </p:spPr>
      </p:pic>
      <p:pic>
        <p:nvPicPr>
          <p:cNvPr id="3082" name="Picture 10" descr="The Meaning and History of Japanese Tea Ceremonies">
            <a:extLst>
              <a:ext uri="{FF2B5EF4-FFF2-40B4-BE49-F238E27FC236}">
                <a16:creationId xmlns:a16="http://schemas.microsoft.com/office/drawing/2014/main" id="{C2CDE66D-D39A-44B9-8B26-8F14BEA30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0" r="12483" b="2"/>
          <a:stretch/>
        </p:blipFill>
        <p:spPr bwMode="auto">
          <a:xfrm>
            <a:off x="-2153" y="3419243"/>
            <a:ext cx="4061247" cy="34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858D16E-7167-4648-B8B3-CDE6D019A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4330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16" r="19720" b="2"/>
          <a:stretch/>
        </p:blipFill>
        <p:spPr>
          <a:xfrm>
            <a:off x="4068621" y="3428768"/>
            <a:ext cx="4051579" cy="3428770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1E6DAF-2CD5-417E-BC10-3836401AC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81202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6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l cerebro humano crea estructuras de hasta 11 dimensiones - Elisa Aribau">
            <a:extLst>
              <a:ext uri="{FF2B5EF4-FFF2-40B4-BE49-F238E27FC236}">
                <a16:creationId xmlns:a16="http://schemas.microsoft.com/office/drawing/2014/main" id="{A5D35A47-50B7-40A9-9EA4-BBFB64CCD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4" r="17022" b="-1"/>
          <a:stretch/>
        </p:blipFill>
        <p:spPr bwMode="auto"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4" r="15136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7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79" y="5029644"/>
            <a:ext cx="10407602" cy="1129866"/>
          </a:xfrm>
        </p:spPr>
        <p:txBody>
          <a:bodyPr>
            <a:normAutofit fontScale="90000"/>
          </a:bodyPr>
          <a:lstStyle/>
          <a:p>
            <a:r>
              <a:rPr lang="es-ES" sz="4800" dirty="0" err="1">
                <a:solidFill>
                  <a:srgbClr val="EBEBEB"/>
                </a:solidFill>
              </a:rPr>
              <a:t>Why</a:t>
            </a:r>
            <a:r>
              <a:rPr lang="es-ES" sz="4800" dirty="0">
                <a:solidFill>
                  <a:srgbClr val="EBEBEB"/>
                </a:solidFill>
              </a:rPr>
              <a:t> do </a:t>
            </a:r>
            <a:r>
              <a:rPr lang="es-ES" sz="4800" dirty="0" err="1">
                <a:solidFill>
                  <a:srgbClr val="EBEBEB"/>
                </a:solidFill>
              </a:rPr>
              <a:t>we</a:t>
            </a:r>
            <a:r>
              <a:rPr lang="es-ES" sz="4800" dirty="0">
                <a:solidFill>
                  <a:srgbClr val="EBEBEB"/>
                </a:solidFill>
              </a:rPr>
              <a:t> consume </a:t>
            </a:r>
            <a:r>
              <a:rPr lang="es-ES" sz="4800" dirty="0" err="1">
                <a:solidFill>
                  <a:srgbClr val="EBEBEB"/>
                </a:solidFill>
              </a:rPr>
              <a:t>caffeine</a:t>
            </a:r>
            <a:r>
              <a:rPr lang="es-ES" sz="4800" dirty="0">
                <a:solidFill>
                  <a:srgbClr val="EBEBEB"/>
                </a:solidFill>
              </a:rPr>
              <a:t>?</a:t>
            </a:r>
            <a:br>
              <a:rPr lang="es-ES" sz="4800" dirty="0">
                <a:solidFill>
                  <a:srgbClr val="EBEBEB"/>
                </a:solidFill>
              </a:rPr>
            </a:br>
            <a:endParaRPr lang="es-MX" sz="48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815" r="2" b="2"/>
          <a:stretch/>
        </p:blipFill>
        <p:spPr>
          <a:xfrm>
            <a:off x="20" y="10"/>
            <a:ext cx="6089884" cy="3428990"/>
          </a:xfrm>
          <a:prstGeom prst="rect">
            <a:avLst/>
          </a:prstGeom>
        </p:spPr>
      </p:pic>
      <p:pic>
        <p:nvPicPr>
          <p:cNvPr id="4104" name="Picture 8" descr="New worker safety | Safety training">
            <a:extLst>
              <a:ext uri="{FF2B5EF4-FFF2-40B4-BE49-F238E27FC236}">
                <a16:creationId xmlns:a16="http://schemas.microsoft.com/office/drawing/2014/main" id="{4CD48095-4BAC-4EF7-AE99-44B834192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42"/>
          <a:stretch/>
        </p:blipFill>
        <p:spPr bwMode="auto">
          <a:xfrm>
            <a:off x="6089904" y="10"/>
            <a:ext cx="6102096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arly 2,000 Canadian troops take part in NATO&amp;#39;s largest exercise since  Cold War – Eye on the Arctic">
            <a:extLst>
              <a:ext uri="{FF2B5EF4-FFF2-40B4-BE49-F238E27FC236}">
                <a16:creationId xmlns:a16="http://schemas.microsoft.com/office/drawing/2014/main" id="{DE412EA4-4C98-4E1E-8686-A1FE1256E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3" r="2" b="3688"/>
          <a:stretch/>
        </p:blipFill>
        <p:spPr bwMode="auto">
          <a:xfrm>
            <a:off x="20" y="3429000"/>
            <a:ext cx="60898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urning the Midnight Oil [Synersteel]">
            <a:extLst>
              <a:ext uri="{FF2B5EF4-FFF2-40B4-BE49-F238E27FC236}">
                <a16:creationId xmlns:a16="http://schemas.microsoft.com/office/drawing/2014/main" id="{21CBA6B8-736D-481B-8484-6F72E7554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1" r="2" b="2104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Who do consume caffeine?</a:t>
            </a:r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6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6327" r="28729" b="-1"/>
          <a:stretch/>
        </p:blipFill>
        <p:spPr>
          <a:xfrm>
            <a:off x="20" y="10"/>
            <a:ext cx="6102076" cy="6857990"/>
          </a:xfrm>
          <a:prstGeom prst="rect">
            <a:avLst/>
          </a:prstGeom>
        </p:spPr>
      </p:pic>
      <p:pic>
        <p:nvPicPr>
          <p:cNvPr id="5122" name="Picture 2" descr="Drugs May Not Be Affordable For Everyone When A Poor Country Gets Richer :  Goats and Soda : NPR">
            <a:extLst>
              <a:ext uri="{FF2B5EF4-FFF2-40B4-BE49-F238E27FC236}">
                <a16:creationId xmlns:a16="http://schemas.microsoft.com/office/drawing/2014/main" id="{69143313-1A6A-4787-BE9D-1DC3E2642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r="7414" b="-2"/>
          <a:stretch/>
        </p:blipFill>
        <p:spPr bwMode="auto">
          <a:xfrm>
            <a:off x="6102096" y="10"/>
            <a:ext cx="60899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 err="1">
                <a:solidFill>
                  <a:schemeClr val="tx1"/>
                </a:solidFill>
              </a:rPr>
              <a:t>Why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may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caffeine</a:t>
            </a:r>
            <a:r>
              <a:rPr lang="es-ES" dirty="0">
                <a:solidFill>
                  <a:schemeClr val="tx1"/>
                </a:solidFill>
              </a:rPr>
              <a:t> be </a:t>
            </a:r>
            <a:r>
              <a:rPr lang="es-ES" dirty="0" err="1">
                <a:solidFill>
                  <a:schemeClr val="tx1"/>
                </a:solidFill>
              </a:rPr>
              <a:t>considered</a:t>
            </a:r>
            <a:r>
              <a:rPr lang="es-ES" dirty="0">
                <a:solidFill>
                  <a:schemeClr val="tx1"/>
                </a:solidFill>
              </a:rPr>
              <a:t> a </a:t>
            </a:r>
            <a:r>
              <a:rPr lang="es-ES" dirty="0" err="1">
                <a:solidFill>
                  <a:schemeClr val="tx1"/>
                </a:solidFill>
              </a:rPr>
              <a:t>drug</a:t>
            </a:r>
            <a:r>
              <a:rPr lang="es-ES" dirty="0">
                <a:solidFill>
                  <a:schemeClr val="tx1"/>
                </a:solidFill>
              </a:rPr>
              <a:t>?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1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149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50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51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52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53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54" name="Rectangle 8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3288" y="1622242"/>
            <a:ext cx="5960018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/>
              <a:t>If consumers can’t have a cup of coffee, energy drink or a cup of tea, they may present. (Some scientists opinion). </a:t>
            </a:r>
          </a:p>
        </p:txBody>
      </p:sp>
      <p:sp>
        <p:nvSpPr>
          <p:cNvPr id="8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146" name="Picture 2" descr="drugged person having hallucinations drug related: video de stock  (totalmente libre de regalías) 1031412680 | Shutterstock">
            <a:extLst>
              <a:ext uri="{FF2B5EF4-FFF2-40B4-BE49-F238E27FC236}">
                <a16:creationId xmlns:a16="http://schemas.microsoft.com/office/drawing/2014/main" id="{D060F84D-BEC4-48B7-90DA-5703261F6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9"/>
          <a:stretch/>
        </p:blipFill>
        <p:spPr bwMode="auto">
          <a:xfrm>
            <a:off x="3" y="10"/>
            <a:ext cx="4971922" cy="3428990"/>
          </a:xfrm>
          <a:custGeom>
            <a:avLst/>
            <a:gdLst/>
            <a:ahLst/>
            <a:cxnLst/>
            <a:rect l="l" t="t" r="r" b="b"/>
            <a:pathLst>
              <a:path w="4971922" h="3429000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29000"/>
                </a:lnTo>
                <a:lnTo>
                  <a:pt x="0" y="3429000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CE711355-C187-457F-99E4-6D3F7F944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288" y="3428999"/>
            <a:ext cx="4638903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 Physical dependence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 headaches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 the user’s mood may fluctuate from high to low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447" b="3"/>
          <a:stretch/>
        </p:blipFill>
        <p:spPr>
          <a:xfrm>
            <a:off x="20" y="3428999"/>
            <a:ext cx="4973079" cy="3429001"/>
          </a:xfrm>
          <a:custGeom>
            <a:avLst/>
            <a:gdLst/>
            <a:ahLst/>
            <a:cxnLst/>
            <a:rect l="l" t="t" r="r" b="b"/>
            <a:pathLst>
              <a:path w="4973099" h="3429001">
                <a:moveTo>
                  <a:pt x="0" y="0"/>
                </a:moveTo>
                <a:lnTo>
                  <a:pt x="4720965" y="0"/>
                </a:lnTo>
                <a:lnTo>
                  <a:pt x="4720965" y="56236"/>
                </a:lnTo>
                <a:lnTo>
                  <a:pt x="4722982" y="196139"/>
                </a:lnTo>
                <a:lnTo>
                  <a:pt x="4726007" y="333299"/>
                </a:lnTo>
                <a:lnTo>
                  <a:pt x="4728865" y="469087"/>
                </a:lnTo>
                <a:lnTo>
                  <a:pt x="4732059" y="602133"/>
                </a:lnTo>
                <a:lnTo>
                  <a:pt x="4736933" y="734492"/>
                </a:lnTo>
                <a:lnTo>
                  <a:pt x="4742144" y="864793"/>
                </a:lnTo>
                <a:lnTo>
                  <a:pt x="4746850" y="992352"/>
                </a:lnTo>
                <a:lnTo>
                  <a:pt x="4760130" y="1241298"/>
                </a:lnTo>
                <a:lnTo>
                  <a:pt x="4774249" y="1479956"/>
                </a:lnTo>
                <a:lnTo>
                  <a:pt x="4789041" y="1709013"/>
                </a:lnTo>
                <a:lnTo>
                  <a:pt x="4805346" y="1925726"/>
                </a:lnTo>
                <a:lnTo>
                  <a:pt x="4822323" y="2132838"/>
                </a:lnTo>
                <a:lnTo>
                  <a:pt x="4840644" y="2324862"/>
                </a:lnTo>
                <a:lnTo>
                  <a:pt x="4858630" y="2505227"/>
                </a:lnTo>
                <a:lnTo>
                  <a:pt x="4876615" y="2671191"/>
                </a:lnTo>
                <a:lnTo>
                  <a:pt x="4893592" y="2823438"/>
                </a:lnTo>
                <a:lnTo>
                  <a:pt x="4909729" y="2958541"/>
                </a:lnTo>
                <a:lnTo>
                  <a:pt x="4925025" y="3080613"/>
                </a:lnTo>
                <a:lnTo>
                  <a:pt x="4937800" y="3183483"/>
                </a:lnTo>
                <a:lnTo>
                  <a:pt x="4949902" y="3269894"/>
                </a:lnTo>
                <a:lnTo>
                  <a:pt x="4967216" y="3388538"/>
                </a:lnTo>
                <a:lnTo>
                  <a:pt x="4973099" y="3429000"/>
                </a:lnTo>
                <a:lnTo>
                  <a:pt x="4075210" y="3429000"/>
                </a:lnTo>
                <a:lnTo>
                  <a:pt x="4075210" y="3429001"/>
                </a:lnTo>
                <a:lnTo>
                  <a:pt x="0" y="34290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30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World&amp;#39;s largest scientific society adopts policy against harassment. Will  it work? | PBS NewsHour">
            <a:extLst>
              <a:ext uri="{FF2B5EF4-FFF2-40B4-BE49-F238E27FC236}">
                <a16:creationId xmlns:a16="http://schemas.microsoft.com/office/drawing/2014/main" id="{77A8067D-AB54-49B0-B2B2-9A7BCD0FC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4" r="18536"/>
          <a:stretch/>
        </p:blipFill>
        <p:spPr bwMode="auto">
          <a:xfrm>
            <a:off x="20" y="10"/>
            <a:ext cx="610207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16382" r="28784" b="-1"/>
          <a:stretch/>
        </p:blipFill>
        <p:spPr>
          <a:xfrm>
            <a:off x="6102096" y="10"/>
            <a:ext cx="608990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101" y="421433"/>
            <a:ext cx="8825658" cy="3329581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Conclusion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9CD9C-2977-4B26-A93D-778DF34C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3F7D6-5C18-4AE2-8C11-0AB4F494F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8498"/>
            <a:ext cx="8825658" cy="111023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6000" dirty="0">
                <a:solidFill>
                  <a:schemeClr val="tx1"/>
                </a:solidFill>
              </a:rPr>
              <a:t>SOURCE</a:t>
            </a:r>
            <a:endParaRPr lang="es-MX" sz="6000" dirty="0">
              <a:solidFill>
                <a:schemeClr val="tx1"/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6043FB2B-5C3E-4D46-ACE6-C74440ACF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7027" y="1842795"/>
            <a:ext cx="9421675" cy="1586205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Reading explorer 3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(2010). National Geographic.</a:t>
            </a:r>
          </a:p>
        </p:txBody>
      </p:sp>
    </p:spTree>
    <p:extLst>
      <p:ext uri="{BB962C8B-B14F-4D97-AF65-F5344CB8AC3E}">
        <p14:creationId xmlns:p14="http://schemas.microsoft.com/office/powerpoint/2010/main" val="1236535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292</TotalTime>
  <Words>97</Words>
  <Application>Microsoft Office PowerPoint</Application>
  <PresentationFormat>Panorámica</PresentationFormat>
  <Paragraphs>15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Times New Roman</vt:lpstr>
      <vt:lpstr>Wingdings 3</vt:lpstr>
      <vt:lpstr>Ion</vt:lpstr>
      <vt:lpstr>The World’s Favorite Drug?</vt:lpstr>
      <vt:lpstr>All over the world</vt:lpstr>
      <vt:lpstr>Here we have some examples</vt:lpstr>
      <vt:lpstr>Why do we consume caffeine? </vt:lpstr>
      <vt:lpstr>Who do consume caffeine?</vt:lpstr>
      <vt:lpstr>Why may caffeine be considered a drug?</vt:lpstr>
      <vt:lpstr>If consumers can’t have a cup of coffee, energy drink or a cup of tea, they may present. (Some scientists opinion). </vt:lpstr>
      <vt:lpstr>Conclusion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 virtual y Realidad Extendida</dc:title>
  <dc:creator>Alberto Cruz</dc:creator>
  <cp:lastModifiedBy>Alberto Cruz</cp:lastModifiedBy>
  <cp:revision>4</cp:revision>
  <dcterms:created xsi:type="dcterms:W3CDTF">2022-02-19T12:33:07Z</dcterms:created>
  <dcterms:modified xsi:type="dcterms:W3CDTF">2022-02-21T19:53:47Z</dcterms:modified>
</cp:coreProperties>
</file>